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0.43283582089552231</c:v>
                </c:pt>
                <c:pt idx="1">
                  <c:v>0.56716417910447758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0.43283582089552231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8.5448728914233492</c:v>
                </c:pt>
                <c:pt idx="1">
                  <c:v>9.1389487031676993</c:v>
                </c:pt>
                <c:pt idx="2">
                  <c:v>7.9022967850811661</c:v>
                </c:pt>
                <c:pt idx="3">
                  <c:v>9.1249971713006275</c:v>
                </c:pt>
                <c:pt idx="4">
                  <c:v>9.7856348483378337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8.4070190049429687</c:v>
                </c:pt>
                <c:pt idx="1">
                  <c:v>9.0298554076301869</c:v>
                </c:pt>
                <c:pt idx="2">
                  <c:v>7.8009712010539456</c:v>
                </c:pt>
                <c:pt idx="3">
                  <c:v>9.028396333276552</c:v>
                </c:pt>
                <c:pt idx="4">
                  <c:v>9.6982678622349301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44-4618-BA77-F90CDFFBDF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44-4618-BA77-F90CDFFBDF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0.46123834531455277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0.2598115281530573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2.7123953504696772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0.25981152815305553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0.27675157415896301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6.4726739218424996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0.38282455066492549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0.21843418267656123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2.2804217568302771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0.21843418267656212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0.23033008614082107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5.0786621440309334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6.4176980351570592</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97-4ED8-9DC4-67491524F2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97-4ED8-9DC4-67491524F2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63-40E2-B99F-1759B27CD1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63-40E2-B99F-1759B27CD1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0.2579137310598103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0.38843013152001582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0.10829141655981989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1.1305469655664915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0.10829141655981989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0.38843013152001582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0.21297279182566786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6.0582266091844046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0.50044696278356948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0.43101832255187134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0.1201646858077865</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1.2545022054744175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0.1201646858077865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0.43101832255187311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0.17334299293064248</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6.8670328114779382</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0.78544564490387003</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0.52437440728286777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0.14619166425159769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1.526220153556304</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0.1461916642515968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0.28357122156173542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6.3278346848088347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6.6009002005002806</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7.2880770873772036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99-457F-8369-5AE28986E4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99-457F-8369-5AE28986E4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02-4DA2-A2EE-DE9C4D5080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02-4DA2-A2EE-DE9C4D5080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0.72471638211492095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0.67892501761267532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0.18927921890989641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1.9760480874785946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0.18927921890989641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0.67892501761267354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0.32169220966370382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6.6009002005002806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0.17435821817527897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0.88507351658187261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0.24675187914790619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2.5760544748659324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0.24675187914790619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0.5719543211571958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6.278408893315464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7.5749140459980326</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3E-404D-B783-52D9F50DAB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3E-404D-B783-52D9F50DAB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7C-4A71-AA9E-B250B462BC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7C-4A71-AA9E-B250B462BC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2.6592103785166188E-2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0.40048020618446944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0.11165088728357375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1.1656193614525634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0.11165088728357375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0.39477433367624037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7.5749140459980326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65-43F0-B994-CEBD86741A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65-43F0-B994-CEBD86741A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94-4594-BD10-1FC0245C4A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94-4594-BD10-1FC0245C4A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68-40AA-AA50-5DCE5ADA39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68-40AA-AA50-5DCE5ADA39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0.29843728995794905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0.37198004870319323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0.10370525645996143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1.0826681073041327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0.10370525645996054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0.37198004870319323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7.1624976443827038E-2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7.7084380970820234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8.5765248157415908</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3E-4DC3-8D39-E56B14E21E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3E-4DC3-8D39-E56B14E21E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0D-4172-8521-2ACC6A556D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0D-4172-8521-2ACC6A556D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1.0673450907941993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0.31949273805460621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8.9072186673876175E-2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0.92990094284060731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8.9072186673876175E-2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0.18908900904965797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9.1389487031676993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0.38778213018689467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0.29297178006089553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8.167834186986056E-2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0.8527102561490949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8.167834186986056E-2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0.25633301156854849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8.5378450050829748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0.32108843215702976</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0.31212872234936562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8.7019154152510048E-2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0.90846757571905012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8.7019154152509159E-2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0.26021658924502589</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8.0527807389740964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7.3120708821632521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17-4D3F-8964-BFC413E660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17-4D3F-8964-BFC413E660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63-4985-88B6-4F8209A9D8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63-4985-88B6-4F8209A9D8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05-408E-A88A-9824AC03C8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05-408E-A88A-9824AC03C8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0.14902962904277217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0.39664948167299308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0.11058290993028486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1.1544698299900453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0.11058290993028486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0.32558321005875435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6.9551291271936284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0.26098268285989779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0.36242532870923583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0.10104147196175806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1.0548585765302576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0.10104147196175894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0.36242532870923583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6.4257413046009404E-2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7.6690126371328757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7.9317190610462687</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73-48AB-B6C7-C2FADFC83E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73-48AB-B6C7-C2FADFC83E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B8-4C9A-90F4-61A2652112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B8-4C9A-90F4-61A2652112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0.62015884287656764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0.58244723939851273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0.16238193566240167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1.6952442811987076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0.16238193566240255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0.58244723939851184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0.71813358432227048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7.5040284470992624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0.11960400907875268</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0.20245103327234837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5.644183444592521E-2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0.58924471293252267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5.644183444592521E-2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0.20245103327234837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0.41546710608156623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8.7274270652455996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8.6046210697955594E-2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0.29738046374563432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8.2907449919526144E-2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0.86554196913288983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8.2907449919526144E-2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0.29738046374563432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0.79988310697343223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7.563701670793944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7.2100419004041374</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0.45273796829245683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0.12779513698279299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1.3341630289806083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0.1277951369827921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0.24042250661419118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8.1240951090883815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9E-48E9-9C55-A96A018C6C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9E-48E9-9C55-A96A018C6C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4A-4A14-AAE2-8F9EF1BC87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4A-4A14-AAE2-8F9EF1BC87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6.3928363945594313E-2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0.3832113565313966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0.10683646111129974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1.115357437904799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0.10683646111129974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0.38321135653139748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0.71471979370534733</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6.7906118879229096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0.97398508293003161</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0.57698857413242699</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0.16086010059806988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1.6793565398732149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0.16086010059806988</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0.46456249771163627</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7.6294719128853643</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0.16189538493081201</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0.41407574489627486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0.11544122182902683</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1.2051899142717382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0.11544122182902683</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0.3030286354745364</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9.1685766338514476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8.1732062054579373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36-4466-AF84-8C752CF559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36-4466-AF84-8C752CF559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93-45A4-9377-6213538867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93-45A4-9377-6213538867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0.32817979474339154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0.32630799432419799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9.097222916739689E-2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0.94973711586095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9.097222916739689E-2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0.32630799432419799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0.26455902504980422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7.5601546548970324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0.33078393109886939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0.24329681364707589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6.7829332629862904E-2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0.70812857211754476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6.7829332629862904E-2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0.24329681364707589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0.10607368126279937</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8.6144638435311691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1.8572359399431804E-2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0.38212350498505998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0.10653317623352976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1.1121911869760019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0.10653317623352976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0.38212350498505998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0.14697638356795473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8.7032711702293923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0.1955513775265274</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0.25677181707414132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7.1586062839115172E-2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0.74734830045286316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7.1586062839115172E-2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0.25677181707414221</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0.1062075246364067</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8.3925230267402622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5.4965664043615803E-2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0.2902025799012673</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8.0906309569352075E-2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0.84465034888787827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8.0906309569352075E-2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0.2902025799012673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0.15061484851228002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8.1256832966632864</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8.0703537218039898</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7D-430F-B1AE-1CEA5875C4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7D-430F-B1AE-1CEA5875C4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A4-498E-BFD0-DA28D2E3F4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A4-498E-BFD0-DA28D2E3F4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0.27985402523938596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0.10338293295965162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1.0793030958675729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0.10338293295965251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0.37082390758329353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0.11781413511788763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8.0703537218039898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0.16199371095481219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0.45145663416946036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0.12586273427920247</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1.31398901997603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0.12586273427920247</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0.45145663416946036</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0.22291658240007983</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7.9953463170593908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0.86615108021876175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0.31027032816587941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8.6501047748484439E-2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0.90305861865193293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8.6501047748484439E-2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0.21972564048061827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9.1966330783194596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0.61271775424717489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0.18024291250971736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1.8817103356493927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0.18024291250971736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0.64651271943631627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0.49285202873081779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6.4940121356079041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0.44806726140061004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0.175158700558256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1.8286318869909461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0.17515870055825555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0.62827617604517183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1.2778506121247677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4.3601848485752992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0.29510786008864542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0.14766783189855115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1.541631133548516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0.14766783189855204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0.52966926823738625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4.3509609834190499E-2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6.8502661824427857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0.81533101045296164</c:v>
                </c:pt>
                <c:pt idx="1">
                  <c:v>6.6202090592334492E-2</c:v>
                </c:pt>
                <c:pt idx="2">
                  <c:v>6.6202090592334492E-2</c:v>
                </c:pt>
                <c:pt idx="3">
                  <c:v>3.1358885017421595E-2</c:v>
                </c:pt>
                <c:pt idx="4">
                  <c:v>3.4843205574912888E-3</c:v>
                </c:pt>
                <c:pt idx="5">
                  <c:v>1.7421602787456442E-2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5.9197357691400692</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7D-400A-BD78-8A792269C9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7D-400A-BD78-8A792269C9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A4-40E2-A64C-49F0804389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A4-40E2-A64C-49F0804389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0.8835903686320572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0.61509364718843251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0.17148351007251694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1.7902634217558759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0.17148351007251694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0.61509364718843251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0.36333651863265004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6.4533024438295827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1.0766240561921459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0.39652029011352674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0.11054689228940973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1.1540938109490941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0.11054689228940973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0.39652029011352674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0.66768740646805469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8.1317906913746452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0.75969041656338554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0.50834183297240898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0.14172190240179905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1.4795564764466542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0.14172190240179994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0.50834183297240898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0.33483299979454273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6.8560366618665123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0.46817462414209432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0.58887768634073412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0.16417469619249037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1.7139604458003461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0.16417469619249037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0.58887768634073367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1.9369064894624746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4.8585517343425932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0.40313427993687112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0.55567523668013385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0.15491810146609231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1.6173229152198139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0.15491810146609097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0.55567523668013497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1.2581389623443959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3.298997314287015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0.13593499144653709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0.11428413871899767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1.193110131399667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0.11428413871899856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0.40992540723437898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0.4158860283298953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7.2956073186248478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9.443966571241182</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0.5714285714285714</c:v>
                </c:pt>
                <c:pt idx="1">
                  <c:v>0.42857142857142849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68-477C-8870-7B47B7E675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68-477C-8870-7B47B7E675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BA-48C5-9E63-2AF663DEA9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BA-48C5-9E63-2AF663DEA9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0.34619118988774744</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8.0027308400671515E-2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2.231101525585899E-2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0.23292382164273207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2.231101525585899E-2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8.0027308400671515E-2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3.8315072628865465E-2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9.7856348483378337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1.0221235362702252E-2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0.31080425156343416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8.664990159983077E-2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0.90461263165959593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8.664990159983077E-2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0.28333454848500317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8.6573701543764017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0.19965963007882515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7.65168950184556E-2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2.1332338250592997E-2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0.22270657309505637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2.1332338250592997E-2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3.4675579816690671E-2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9.8888947110093053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6.4488495874607636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B4-4406-8B48-E8E213E5B1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B4-4406-8B48-E8E213E5B1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09-4C6E-B3B5-CBD67C704B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09-4C6E-B3B5-CBD67C704B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0.39051283717766938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0.69427609575727001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0.193558984723877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2.0207282330343252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0.193558984723877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0.69427609575727001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0.60390286719491648</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2.1987993176702241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0.32823631680908694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0.17305629686200419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1.8066830918352172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0.17305629686200241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2.0113850477301298E-3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8.9373615393728816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0.40069686411149819</c:v>
                </c:pt>
                <c:pt idx="1">
                  <c:v>0.29268292682926833</c:v>
                </c:pt>
                <c:pt idx="2">
                  <c:v>0.30662020905923343</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0.19966339692551838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0.67938794795932189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0.18940828042943192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1.9773954713610493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0.18940828042943281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0.22346432550793516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7.8627078678662308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0.8239406358519652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0.276746754883896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2.8891967055535748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0.276746754883896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0.99266203926613183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0.29690569552289858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5.4881782277249416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0.15856759356037387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0.31580437698539932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8.8043899183909424E-2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0.91916576789837112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8.804389918390676E-2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0.31580437698540109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0.19900316828178077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7.1760304659968464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0.69058878794736334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0.51968787576606168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0.14488509430368435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1.5125797493872852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0.14488509430368524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0.51968787576606079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0.38005543894326976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7.0300201061334544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0.3298149829795376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0.11656564787228696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1.2169287620179068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0.11656564787228696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0.41810894503108997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0.34953843024622167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8.2037369139460825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8.5768376487138891</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6E-4FAD-95E4-ECBAD1D9BD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6E-4FAD-95E4-ECBAD1D9BD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10-4B1E-9B81-517835CCDA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10-4B1E-9B81-517835CCDA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0.12748602575161261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0.35133061266690291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9.7948348079087921E-2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1.0225668037308679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9.7948348079087921E-2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0.35133061266690291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0.24764354765048324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8.5448728914233492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0.17124266333456539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0.28532184008658845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7.9545595799997315E-2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0.83044469093438167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7.9545595799997315E-2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0.10893606080618135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9.1249971713006275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0.50871080139372826</c:v>
                </c:pt>
                <c:pt idx="1">
                  <c:v>0.48780487804878048</c:v>
                </c:pt>
                <c:pt idx="2">
                  <c:v>0</c:v>
                </c:pt>
                <c:pt idx="3">
                  <c:v>3.4843205574912888E-3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7.8108375200449665E-2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0.43504639273340651</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0.12128768165842629</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1.2662261222133218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0.12128768165842629</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0.43504639273340651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7.4192993266249729E-2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8.0606428834176871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8.1599307562603265</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2F-43B2-A9C7-8998616756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2F-43B2-A9C7-8998616756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04B-48D9-9C23-E116B6DB08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04B-48D9-9C23-E116B6DB08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6.3760587515279354E-2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0.33071536339203167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9.2200970711700414E-2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0.96256500258094491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9.2200970711699526E-2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0.33071536339203256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0.25443946054081223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7.7884521514731784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0.21871176195693742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0.22081155795395802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6.1560611454218872E-2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0.64268401586139845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6.1560611454218872E-2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0.22081155795395802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8.5180402054897186E-2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8.8212477499170951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0.20420005255066442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7.9707084172023102E-2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0.83213060653846682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7.9707084172023102E-2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0.28590108220546817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0.17420868247996069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8.1277263385698717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1.7437726523587456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0.38810085885946144</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0.10819961780387288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1.1295885996287689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0.10819961780387288</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0.38810085885946144</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0.220651555356703</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7.9022967850811661</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7.9310759664812496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31-4786-9907-EF14633F20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31-4786-9907-EF14633F20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68</c:v>
                </c:pt>
                <c:pt idx="4" formatCode="0">
                  <c:v>4</c:v>
                </c:pt>
                <c:pt idx="5" formatCode="0">
                  <c:v>8</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F7-45BA-973F-C2DA72E84B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F7-45BA-973F-C2DA72E84B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0.25650691162818084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0.29589287905811279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8.2492722430611565E-2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0.8612122732158447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8.2492722430611565E-2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0.2958928790581119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3.7930087254231637E-2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8.1335258262553474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0.64384249754644607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0.30793198797243093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8.5849135985212932E-2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0.89625275269138172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8.5849135985212044E-2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0.30793198797243271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0.47446133416087832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7.4235348610931204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0.61951175924835411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0.38366199642704935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0.10696209614498731</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1.1166690497630247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0.10696209614498642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0.38366199642704935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9.0797444138940975E-2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7.8265821059439826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0.6201173442028507</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0.3514089393452231</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9.7970184971392094E-2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1.0227947777764221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9.7970184971392982E-2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0.3514089393452231</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6.5415975605064958E-2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8.0023743645200796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0.30831167931705483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0.28540566529385369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7.9568965641062306E-2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0.83068866874666369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7.9568965641062306E-2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0.28540566529385458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0.17170902413494638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8.6084494169262662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0.58059849313360257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0.42683710152825594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0.1189989926474091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1.2423325349029994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0.1189989926474091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0.42683710152825682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0.15099753249583436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7.5919892241487048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0.68623348670077089</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0.45474771832480432</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0.12678026393583508</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1.3235678989128594</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0.12678026393583508</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0.45474771832480521</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9.3083570200153787E-2</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9.2130355921185494</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7.3652957188150401</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99-4D3B-9D4F-F0F7F34440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99-4D3B-9D4F-F0F7F34440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5.0786621440309334</c:v>
                </c:pt>
                <c:pt idx="1">
                  <c:v>2.1987993176702241</c:v>
                </c:pt>
                <c:pt idx="2">
                  <c:v>6.8560366618665123</c:v>
                </c:pt>
                <c:pt idx="3">
                  <c:v>6.9551291271936284</c:v>
                </c:pt>
                <c:pt idx="4">
                  <c:v>7.6690126371328757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6.1263293792393192</c:v>
                </c:pt>
                <c:pt idx="1">
                  <c:v>3.2042575743585351</c:v>
                </c:pt>
                <c:pt idx="2">
                  <c:v>7.8492334958346444</c:v>
                </c:pt>
                <c:pt idx="3">
                  <c:v>7.9298290009492707</c:v>
                </c:pt>
                <c:pt idx="4">
                  <c:v>8.6138900947930974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8F-41C7-8631-BC7D6BE86D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8F-41C7-8631-BC7D6BE86D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0.48455923408550561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0.39121598441544236</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0.10906809151856312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1.138655341518465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0.109068091518564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0.39121598441544059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0.33302878677284831</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7.9139619386062394</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0.29482220682632665</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0.26861972573225046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7.4889171191800941E-2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0.78183228121232773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7.4889171191800941E-2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0.171376303494025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8.9511137665839389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0.95356939078763148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0.56894088147120492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0.15861646405290397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1.6559332938898201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0.15861646405290308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0.56894088147120492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0.12575797635281916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6.8614798649726918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0.24598078552671288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0.83987557169088101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0.23415103003590509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2.4445034048024645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0.23415103003590509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0.83987557169088145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0.20680197707019143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5.7346273050972902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A3-43E8-A1E5-DA99101348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A3-43E8-A1E5-DA99101348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EF-48C9-9E8C-B0BA6EF36F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EF-48C9-9E8C-B0BA6EF36F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0.22256067540011237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6.853063098621881E-2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0.715450027076038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6.853063098621881E-2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0.14381525769598724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8.9347013392590089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0.26892590853612841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0.11681810631153944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1.2195643921675066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0.11681810631154121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0.41901448738963687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0.5561853818569098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6.9041760448176781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6.4726739218424996</c:v>
                </c:pt>
                <c:pt idx="1">
                  <c:v>7.0300201061334544</c:v>
                </c:pt>
                <c:pt idx="2">
                  <c:v>8.1317906913746452</c:v>
                </c:pt>
                <c:pt idx="3">
                  <c:v>8.9373615393728816</c:v>
                </c:pt>
                <c:pt idx="4">
                  <c:v>6.6009002005002806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6.5297339648749544</c:v>
                </c:pt>
                <c:pt idx="2">
                  <c:v>7.7204325643007676</c:v>
                </c:pt>
                <c:pt idx="3">
                  <c:v>8.6864883996386659</c:v>
                </c:pt>
                <c:pt idx="4">
                  <c:v>6.4598193756752407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0.54080598587352036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0.32758745715319471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9.1328933838184412E-2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0.95346106182059387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9.1328933838184412E-2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0.32758745715319471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0.21754426632687007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7.6311002206493548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0.28957000959116375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9.9464067191234129E-2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1.0383906953865916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9.9464067191233241E-2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0.35676734064388782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0.20916202208684354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7.5815457808135083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0.33792046962410449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0.11830323676843069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1.235068942618935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0.11830323676843157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0.4243414970181032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0.1269019916730656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6.8932469954395383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0.2467530465849137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0.26347586260930989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7.3455100611351298E-2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0.76686078859878748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7.3455100611351298E-2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0.20538870991523872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8.8770627437022416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0.21169023037531165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0.29661805153747789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8.2694895096087073E-2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0.86332292704913627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8.2694895096087961E-2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0.296618051537477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0.19208711633430298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8.2192983279366114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7.7702286382242036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83-4462-8B34-9D1EE16EC0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83-4462-8B34-9D1EE16EC0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1A-4DB7-A53C-FBBA8FFFD3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1A-4DB7-A53C-FBBA8FFFD3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5.4553693424232108E-2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0.21599499968076152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6.0217791018775557E-2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0.6286651617654897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6.0217791018775557E-2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0.20128549393971973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9.1107472468223492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0.10944843157048467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0.27518839709474108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7.6720467656819835E-2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0.80095075548621253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7.6720467656819835E-2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0.12944057254147978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8.6327106823581286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6.8502661824427857</c:v>
                </c:pt>
                <c:pt idx="1">
                  <c:v>4.390702281036293</c:v>
                </c:pt>
                <c:pt idx="2">
                  <c:v>6.8932469954395383</c:v>
                </c:pt>
                <c:pt idx="3">
                  <c:v>5.6168732893745599</c:v>
                </c:pt>
                <c:pt idx="4">
                  <c:v>6.0582266091844046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7.8925066566075044</c:v>
                </c:pt>
                <c:pt idx="1">
                  <c:v>5.3431922446268629</c:v>
                </c:pt>
                <c:pt idx="2">
                  <c:v>7.6643467080392904</c:v>
                </c:pt>
                <c:pt idx="3">
                  <c:v>6.3305318077747614</c:v>
                </c:pt>
                <c:pt idx="4">
                  <c:v>6.7495348838123164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1.0198723527987066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0.31914104993014236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3.3317871078629651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0.31914104993014192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0.92351798184030898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5.5672279854921349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0.16680450973518379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0.47465792952234231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0.1323310819584993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1.381517648498658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0.1323310819584993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0.11661635495372735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8.4298058197016719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0.36512969532958106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0.19213081028306256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2.0058182952788215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0.19213081028306256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0.18288246660955032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6.6705267676842173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5.0037877852054269</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E8-4388-A2D0-792E2F6929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E8-4388-A2D0-792E2F6929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6A-41F2-917D-F4190529B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6A-41F2-917D-F4190529B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0.29820358186616902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0.24750988855309153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2.5839679850971784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0.24750988855309153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0.88779241806365938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0.34577673136977083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4.390702281036293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0.57577127426816332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0.5525200752249626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0.15403846604203686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1.6081396466740454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0.15403846604203686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0.5525200752249626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0.2568626979407016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5.6168732893745599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5.775668032936716</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E4-4947-BED1-D8B5F2DD3F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E4-4947-BED1-D8B5F2DD3F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53196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RTE | Gloucestershire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5592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RTE | Gloucestershire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031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RTE | Gloucestershire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Gloucestershire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08693703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9978883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90719835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13199468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Gloucestershire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room temperature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children and young people with clear explanations before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96535997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51078763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77304509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p36. Did staff caring for and treating your child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06501978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Gloucestershire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introducing themselves when caring for children </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being able to stay with children and young people as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having good access to food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666195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9961568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A0F8BFA-4122-8ADF-DEAD-C1F5CE3E42F4}"/>
              </a:ext>
            </a:extLst>
          </p:cNvPr>
          <p:cNvGraphicFramePr/>
          <p:nvPr>
            <p:extLst>
              <p:ext uri="{D42A27DB-BD31-4B8C-83A1-F6EECF244321}">
                <p14:modId xmlns:p14="http://schemas.microsoft.com/office/powerpoint/2010/main" val="11135826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8DB0A54-88BB-D4B3-D72B-64036AA2AC4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15368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64904597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657480016"/>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7768079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9348030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634576104"/>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323050401"/>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3969573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67044225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76195679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3156707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83A5A4B-FF96-958B-5899-CAE412626497}"/>
              </a:ext>
            </a:extLst>
          </p:cNvPr>
          <p:cNvGraphicFramePr/>
          <p:nvPr>
            <p:extLst>
              <p:ext uri="{D42A27DB-BD31-4B8C-83A1-F6EECF244321}">
                <p14:modId xmlns:p14="http://schemas.microsoft.com/office/powerpoint/2010/main" val="3170852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140B9CA-4E4F-4D9E-A7A9-79CC6E7AE4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68381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586851411"/>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27360972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383224645"/>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2611528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37765553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535908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864944055"/>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281604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59915902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8001671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8935101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7700D0F-A9C0-CB96-DEEE-BA3D6363F79D}"/>
              </a:ext>
            </a:extLst>
          </p:cNvPr>
          <p:cNvGraphicFramePr/>
          <p:nvPr>
            <p:extLst>
              <p:ext uri="{D42A27DB-BD31-4B8C-83A1-F6EECF244321}">
                <p14:modId xmlns:p14="http://schemas.microsoft.com/office/powerpoint/2010/main" val="28475747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D97F9DA3-19A7-4B2B-C84A-65478B36F21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11808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70239441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404727123"/>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639290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34295826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2315780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5941472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D437ADC-52EA-1D22-BCFD-7728D1649AD0}"/>
              </a:ext>
            </a:extLst>
          </p:cNvPr>
          <p:cNvGraphicFramePr/>
          <p:nvPr>
            <p:extLst>
              <p:ext uri="{D42A27DB-BD31-4B8C-83A1-F6EECF244321}">
                <p14:modId xmlns:p14="http://schemas.microsoft.com/office/powerpoint/2010/main" val="12641347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90BB263-E932-CD4F-F182-12FBB4C988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08764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299473048"/>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54706832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15564050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997660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8336660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32191310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8952833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81075028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1802766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619785620"/>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004280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5804681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0FB9CD5-782E-13E7-3BFD-24913ACEF163}"/>
              </a:ext>
            </a:extLst>
          </p:cNvPr>
          <p:cNvGraphicFramePr/>
          <p:nvPr>
            <p:extLst>
              <p:ext uri="{D42A27DB-BD31-4B8C-83A1-F6EECF244321}">
                <p14:modId xmlns:p14="http://schemas.microsoft.com/office/powerpoint/2010/main" val="26968392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FFB0408-4E6F-A809-EE39-4A5274A83F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29348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07817701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6586195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465303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50415196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1571263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7822204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70F045B-C82A-7112-03A7-0F85384D6F96}"/>
              </a:ext>
            </a:extLst>
          </p:cNvPr>
          <p:cNvGraphicFramePr/>
          <p:nvPr>
            <p:extLst>
              <p:ext uri="{D42A27DB-BD31-4B8C-83A1-F6EECF244321}">
                <p14:modId xmlns:p14="http://schemas.microsoft.com/office/powerpoint/2010/main" val="24265041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4B67A19-C754-F79E-25D5-52E833F3AD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13410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544003032"/>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268607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32335309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06502877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50351777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6071853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7346151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AE4989E-6D4C-137D-F9BC-F254ED25DE7B}"/>
              </a:ext>
            </a:extLst>
          </p:cNvPr>
          <p:cNvGraphicFramePr/>
          <p:nvPr>
            <p:extLst>
              <p:ext uri="{D42A27DB-BD31-4B8C-83A1-F6EECF244321}">
                <p14:modId xmlns:p14="http://schemas.microsoft.com/office/powerpoint/2010/main" val="32725380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D112C90-B32F-B16C-5BD5-2CA91FE1A11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76343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490409195"/>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4783576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273425716"/>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120379285"/>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6301157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4511238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1321150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43951738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26886478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3492913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072425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9859155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CD77EB7-EDDD-49DC-99D8-FDD5F0C119DA}"/>
              </a:ext>
            </a:extLst>
          </p:cNvPr>
          <p:cNvGraphicFramePr/>
          <p:nvPr>
            <p:extLst>
              <p:ext uri="{D42A27DB-BD31-4B8C-83A1-F6EECF244321}">
                <p14:modId xmlns:p14="http://schemas.microsoft.com/office/powerpoint/2010/main" val="35846281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73083D7-E3FB-15D2-E306-BE2627E452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2083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324792836"/>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058604945"/>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92332280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33414961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8222582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251735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41974878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7FC66C9-4271-5FE6-7CA4-878B3F3AC1B8}"/>
              </a:ext>
            </a:extLst>
          </p:cNvPr>
          <p:cNvGraphicFramePr/>
          <p:nvPr>
            <p:extLst>
              <p:ext uri="{D42A27DB-BD31-4B8C-83A1-F6EECF244321}">
                <p14:modId xmlns:p14="http://schemas.microsoft.com/office/powerpoint/2010/main" val="9506648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40B1FF8-ACAD-AFB5-1728-C6BD0E1C8A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39380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90886728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787961835"/>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43243749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4885425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56130284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31699577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7231645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88994141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947136637"/>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8342970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40060573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77648A3-8A3C-7578-B11B-5CD01596ED8C}"/>
              </a:ext>
            </a:extLst>
          </p:cNvPr>
          <p:cNvGraphicFramePr/>
          <p:nvPr>
            <p:extLst>
              <p:ext uri="{D42A27DB-BD31-4B8C-83A1-F6EECF244321}">
                <p14:modId xmlns:p14="http://schemas.microsoft.com/office/powerpoint/2010/main" val="17850878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CF2EB59-14DF-7502-71C7-7956A7F7FA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01265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31883422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89468884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9747433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81396982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81851015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8569423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60877514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818226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2084527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97400F0-EBF4-BEC8-9AB7-6FEA281A139A}"/>
              </a:ext>
            </a:extLst>
          </p:cNvPr>
          <p:cNvGraphicFramePr/>
          <p:nvPr>
            <p:extLst>
              <p:ext uri="{D42A27DB-BD31-4B8C-83A1-F6EECF244321}">
                <p14:modId xmlns:p14="http://schemas.microsoft.com/office/powerpoint/2010/main" val="38377795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2D83DDF-4CC9-697C-5637-681FC5E22D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93044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51246113"/>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253824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89091489"/>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909542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8444233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2ED05CD-20BE-EE90-26D9-BA3E02F9604C}"/>
              </a:ext>
            </a:extLst>
          </p:cNvPr>
          <p:cNvGraphicFramePr/>
          <p:nvPr>
            <p:extLst>
              <p:ext uri="{D42A27DB-BD31-4B8C-83A1-F6EECF244321}">
                <p14:modId xmlns:p14="http://schemas.microsoft.com/office/powerpoint/2010/main" val="27925028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DB423C-6689-30C1-8ABD-91ED76404E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463543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165299205"/>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1740534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08313912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5717140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776990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D7EAA3F-3636-386F-24B7-3107FE24964F}"/>
              </a:ext>
            </a:extLst>
          </p:cNvPr>
          <p:cNvGraphicFramePr/>
          <p:nvPr>
            <p:extLst>
              <p:ext uri="{D42A27DB-BD31-4B8C-83A1-F6EECF244321}">
                <p14:modId xmlns:p14="http://schemas.microsoft.com/office/powerpoint/2010/main" val="25806792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51A4F45-B198-F39F-3CAE-1EA1B3E5C9F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87696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6976148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01393846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01425666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19969187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2016661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4914033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DF3EABA-5A6D-BE36-1B04-78187DA3E1F7}"/>
              </a:ext>
            </a:extLst>
          </p:cNvPr>
          <p:cNvGraphicFramePr/>
          <p:nvPr>
            <p:extLst>
              <p:ext uri="{D42A27DB-BD31-4B8C-83A1-F6EECF244321}">
                <p14:modId xmlns:p14="http://schemas.microsoft.com/office/powerpoint/2010/main" val="6707394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A446F6E-E152-154A-D40B-39ED2D41F57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22174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637258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9783504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3473601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91387870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233753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6942547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3840376-888E-E4BA-0AC0-883E71ADF33D}"/>
              </a:ext>
            </a:extLst>
          </p:cNvPr>
          <p:cNvGraphicFramePr/>
          <p:nvPr>
            <p:extLst>
              <p:ext uri="{D42A27DB-BD31-4B8C-83A1-F6EECF244321}">
                <p14:modId xmlns:p14="http://schemas.microsoft.com/office/powerpoint/2010/main" val="23614398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C907EA1-C45E-5DE0-9664-5272F450844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035015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11689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1520376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1889881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727062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6B7D9A-F0FE-8B8A-452A-1E858FCDBA9E}"/>
              </a:ext>
            </a:extLst>
          </p:cNvPr>
          <p:cNvGraphicFramePr/>
          <p:nvPr>
            <p:extLst>
              <p:ext uri="{D42A27DB-BD31-4B8C-83A1-F6EECF244321}">
                <p14:modId xmlns:p14="http://schemas.microsoft.com/office/powerpoint/2010/main" val="28375911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8021BDF-272B-CF39-9FE6-C945DEECD7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97212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0299008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305506072"/>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767092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4361508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9904D0E-8FB3-33BC-48D2-54BCB508EED0}"/>
              </a:ext>
            </a:extLst>
          </p:cNvPr>
          <p:cNvGraphicFramePr/>
          <p:nvPr>
            <p:extLst>
              <p:ext uri="{D42A27DB-BD31-4B8C-83A1-F6EECF244321}">
                <p14:modId xmlns:p14="http://schemas.microsoft.com/office/powerpoint/2010/main" val="22010472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13A694-E9ED-0EC6-8E6A-3262AD072D9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28122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157550425"/>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4692854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952542468"/>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225609312"/>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1389169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4379110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D69EAA6-3A84-2EF8-6AE5-40B6E821B6BA}"/>
              </a:ext>
            </a:extLst>
          </p:cNvPr>
          <p:cNvGraphicFramePr/>
          <p:nvPr>
            <p:extLst>
              <p:ext uri="{D42A27DB-BD31-4B8C-83A1-F6EECF244321}">
                <p14:modId xmlns:p14="http://schemas.microsoft.com/office/powerpoint/2010/main" val="25480395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0D7ECBE-3F63-E0A4-C7BE-734F59C1997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82948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78377381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5139950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42014017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678318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7756770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D1635C4-C077-31AF-6F6C-00FEA6E9E648}"/>
              </a:ext>
            </a:extLst>
          </p:cNvPr>
          <p:cNvGraphicFramePr/>
          <p:nvPr>
            <p:extLst>
              <p:ext uri="{D42A27DB-BD31-4B8C-83A1-F6EECF244321}">
                <p14:modId xmlns:p14="http://schemas.microsoft.com/office/powerpoint/2010/main" val="11785662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DF913B5-3D92-BDC9-01B3-7C165798CB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65741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68715824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749487309"/>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12405497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211619635"/>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4190129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4947867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34EAC93-793F-491B-9501-2952021ED7FD}"/>
              </a:ext>
            </a:extLst>
          </p:cNvPr>
          <p:cNvGraphicFramePr/>
          <p:nvPr>
            <p:extLst>
              <p:ext uri="{D42A27DB-BD31-4B8C-83A1-F6EECF244321}">
                <p14:modId xmlns:p14="http://schemas.microsoft.com/office/powerpoint/2010/main" val="31340760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ECEF95A-C249-BE0E-4C74-C9E18C6C579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41977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482826877"/>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7045944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216051215"/>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16816009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17094337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9698246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0542342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1972F2C-6C99-7B24-2A68-C876104D2848}"/>
              </a:ext>
            </a:extLst>
          </p:cNvPr>
          <p:cNvGraphicFramePr/>
          <p:nvPr>
            <p:extLst>
              <p:ext uri="{D42A27DB-BD31-4B8C-83A1-F6EECF244321}">
                <p14:modId xmlns:p14="http://schemas.microsoft.com/office/powerpoint/2010/main" val="15569906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F9D3A96-D88C-F799-6629-5952D293A5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67326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469158858"/>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65013457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92138108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62461193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200615932"/>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81796666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055812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416160293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51170438"/>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71910388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1118359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542721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F5CB838-53C1-91B6-5A0B-72C02765FF33}"/>
              </a:ext>
            </a:extLst>
          </p:cNvPr>
          <p:cNvGraphicFramePr/>
          <p:nvPr>
            <p:extLst>
              <p:ext uri="{D42A27DB-BD31-4B8C-83A1-F6EECF244321}">
                <p14:modId xmlns:p14="http://schemas.microsoft.com/office/powerpoint/2010/main" val="4364695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A2F8C34-A6A8-02A9-495D-4ED1A5D67B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29862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4162348172"/>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405861926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25142144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24308481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57976102"/>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8903334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58898974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11842</Words>
  <Application>Microsoft Office PowerPoint</Application>
  <PresentationFormat>Widescreen</PresentationFormat>
  <Paragraphs>1601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Gloucestershire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